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69" r:id="rId3"/>
    <p:sldId id="268" r:id="rId4"/>
    <p:sldId id="269" r:id="rId5"/>
    <p:sldId id="334" r:id="rId6"/>
    <p:sldId id="335" r:id="rId7"/>
    <p:sldId id="337" r:id="rId8"/>
    <p:sldId id="308" r:id="rId9"/>
    <p:sldId id="338" r:id="rId10"/>
    <p:sldId id="450" r:id="rId11"/>
    <p:sldId id="392" r:id="rId12"/>
    <p:sldId id="393" r:id="rId13"/>
    <p:sldId id="340" r:id="rId14"/>
    <p:sldId id="275" r:id="rId15"/>
    <p:sldId id="277" r:id="rId16"/>
    <p:sldId id="278" r:id="rId17"/>
    <p:sldId id="280" r:id="rId18"/>
    <p:sldId id="317" r:id="rId19"/>
    <p:sldId id="318" r:id="rId20"/>
    <p:sldId id="449" r:id="rId21"/>
    <p:sldId id="394" r:id="rId22"/>
    <p:sldId id="395" r:id="rId23"/>
    <p:sldId id="447" r:id="rId24"/>
    <p:sldId id="396" r:id="rId25"/>
    <p:sldId id="448" r:id="rId26"/>
    <p:sldId id="298" r:id="rId27"/>
    <p:sldId id="397" r:id="rId28"/>
    <p:sldId id="299" r:id="rId29"/>
    <p:sldId id="398" r:id="rId30"/>
    <p:sldId id="302" r:id="rId31"/>
    <p:sldId id="301" r:id="rId32"/>
    <p:sldId id="399" r:id="rId33"/>
    <p:sldId id="305" r:id="rId34"/>
    <p:sldId id="466" r:id="rId35"/>
    <p:sldId id="306" r:id="rId36"/>
    <p:sldId id="307" r:id="rId37"/>
    <p:sldId id="310" r:id="rId38"/>
    <p:sldId id="313" r:id="rId39"/>
    <p:sldId id="452" r:id="rId40"/>
    <p:sldId id="314" r:id="rId41"/>
    <p:sldId id="325" r:id="rId42"/>
    <p:sldId id="328" r:id="rId43"/>
    <p:sldId id="400" r:id="rId44"/>
    <p:sldId id="401" r:id="rId45"/>
    <p:sldId id="402" r:id="rId46"/>
    <p:sldId id="331" r:id="rId47"/>
    <p:sldId id="346" r:id="rId48"/>
    <p:sldId id="349" r:id="rId49"/>
    <p:sldId id="350" r:id="rId50"/>
    <p:sldId id="459" r:id="rId51"/>
    <p:sldId id="351" r:id="rId52"/>
    <p:sldId id="404" r:id="rId53"/>
    <p:sldId id="405" r:id="rId54"/>
    <p:sldId id="406" r:id="rId55"/>
    <p:sldId id="407" r:id="rId56"/>
    <p:sldId id="408" r:id="rId57"/>
    <p:sldId id="409" r:id="rId58"/>
    <p:sldId id="411" r:id="rId59"/>
    <p:sldId id="410" r:id="rId60"/>
    <p:sldId id="412" r:id="rId61"/>
    <p:sldId id="413" r:id="rId62"/>
    <p:sldId id="414" r:id="rId63"/>
    <p:sldId id="415" r:id="rId64"/>
    <p:sldId id="417" r:id="rId65"/>
    <p:sldId id="418" r:id="rId66"/>
    <p:sldId id="419" r:id="rId67"/>
    <p:sldId id="420" r:id="rId68"/>
    <p:sldId id="421" r:id="rId69"/>
    <p:sldId id="422" r:id="rId70"/>
    <p:sldId id="468" r:id="rId71"/>
    <p:sldId id="357" r:id="rId72"/>
    <p:sldId id="445" r:id="rId73"/>
    <p:sldId id="361" r:id="rId74"/>
    <p:sldId id="462" r:id="rId75"/>
    <p:sldId id="463" r:id="rId76"/>
    <p:sldId id="464" r:id="rId77"/>
    <p:sldId id="365" r:id="rId78"/>
    <p:sldId id="366" r:id="rId79"/>
    <p:sldId id="367" r:id="rId80"/>
    <p:sldId id="373" r:id="rId81"/>
    <p:sldId id="375" r:id="rId82"/>
    <p:sldId id="376" r:id="rId83"/>
    <p:sldId id="423" r:id="rId84"/>
    <p:sldId id="424" r:id="rId85"/>
    <p:sldId id="377" r:id="rId86"/>
    <p:sldId id="379" r:id="rId87"/>
    <p:sldId id="380" r:id="rId88"/>
    <p:sldId id="387" r:id="rId89"/>
    <p:sldId id="386" r:id="rId90"/>
    <p:sldId id="385" r:id="rId91"/>
    <p:sldId id="384" r:id="rId92"/>
    <p:sldId id="388" r:id="rId93"/>
    <p:sldId id="429" r:id="rId94"/>
    <p:sldId id="389" r:id="rId95"/>
    <p:sldId id="467" r:id="rId96"/>
    <p:sldId id="430" r:id="rId97"/>
    <p:sldId id="431" r:id="rId98"/>
    <p:sldId id="432" r:id="rId99"/>
    <p:sldId id="433" r:id="rId100"/>
    <p:sldId id="434" r:id="rId101"/>
    <p:sldId id="435" r:id="rId102"/>
    <p:sldId id="436" r:id="rId103"/>
    <p:sldId id="465" r:id="rId104"/>
    <p:sldId id="437" r:id="rId105"/>
    <p:sldId id="460" r:id="rId106"/>
    <p:sldId id="461" r:id="rId107"/>
    <p:sldId id="438" r:id="rId108"/>
    <p:sldId id="453" r:id="rId109"/>
    <p:sldId id="454" r:id="rId110"/>
    <p:sldId id="455" r:id="rId111"/>
    <p:sldId id="456" r:id="rId112"/>
    <p:sldId id="457" r:id="rId113"/>
    <p:sldId id="458" r:id="rId114"/>
    <p:sldId id="470" r:id="rId115"/>
    <p:sldId id="390" r:id="rId116"/>
    <p:sldId id="39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3C6EB-613A-4016-BB59-C08AB9E8E130}" v="15" dt="2023-01-10T19:00:51.996"/>
    <p1510:client id="{BD444F2A-B59C-42F0-A285-C3AA51961C5F}" v="895" dt="2023-01-09T20:21:3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varScale="1">
        <p:scale>
          <a:sx n="65" d="100"/>
          <a:sy n="65" d="100"/>
        </p:scale>
        <p:origin x="-48" y="23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20:24:52.647" v="9671"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20:17:00.216" v="9071"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20:11:37.863" v="8305" actId="6549"/>
        <pc:sldMkLst>
          <pc:docMk/>
          <pc:sldMk cId="1105263503" sldId="301"/>
        </pc:sldMkLst>
      </pc:sldChg>
      <pc:sldChg chg="modNotesTx">
        <pc:chgData name="Seth Petry-Johnson" userId="9311b3db184b81f9" providerId="LiveId" clId="{BD444F2A-B59C-42F0-A285-C3AA51961C5F}" dt="2023-01-09T20:14:44.910" v="8918" actId="20577"/>
        <pc:sldMkLst>
          <pc:docMk/>
          <pc:sldMk cId="626113547" sldId="302"/>
        </pc:sldMkLst>
      </pc:sldChg>
      <pc:sldChg chg="modNotesTx">
        <pc:chgData name="Seth Petry-Johnson" userId="9311b3db184b81f9" providerId="LiveId" clId="{BD444F2A-B59C-42F0-A285-C3AA51961C5F}" dt="2023-01-09T20:11:20.527" v="8303"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20:10:38.094" v="8253" actId="20577"/>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9T20:10:55.215" v="8302" actId="20577"/>
        <pc:sldMkLst>
          <pc:docMk/>
          <pc:sldMk cId="3745844504" sldId="325"/>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Transition modNotesTx">
        <pc:chgData name="Seth Petry-Johnson" userId="9311b3db184b81f9" providerId="LiveId" clId="{BD444F2A-B59C-42F0-A285-C3AA51961C5F}" dt="2023-01-09T20:09:57.790" v="8196" actId="20577"/>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modNotesTx">
        <pc:chgData name="Seth Petry-Johnson" userId="9311b3db184b81f9" providerId="LiveId" clId="{BD444F2A-B59C-42F0-A285-C3AA51961C5F}" dt="2023-01-09T20:23:35.512" v="9539" actId="20577"/>
        <pc:sldMkLst>
          <pc:docMk/>
          <pc:sldMk cId="3003369634" sldId="387"/>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20:15:29.073" v="8985" actId="20577"/>
        <pc:sldMkLst>
          <pc:docMk/>
          <pc:sldMk cId="109642779" sldId="397"/>
        </pc:sldMkLst>
      </pc:sldChg>
      <pc:sldChg chg="modNotesTx">
        <pc:chgData name="Seth Petry-Johnson" userId="9311b3db184b81f9" providerId="LiveId" clId="{BD444F2A-B59C-42F0-A285-C3AA51961C5F}" dt="2023-01-09T20:14:38.296" v="8912" actId="20577"/>
        <pc:sldMkLst>
          <pc:docMk/>
          <pc:sldMk cId="3753169445" sldId="398"/>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modNotesTx">
        <pc:chgData name="Seth Petry-Johnson" userId="9311b3db184b81f9" providerId="LiveId" clId="{BD444F2A-B59C-42F0-A285-C3AA51961C5F}" dt="2023-01-09T20:17:33.551" v="9085" actId="6549"/>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20:17:52.496" v="9086" actId="6549"/>
        <pc:sldMkLst>
          <pc:docMk/>
          <pc:sldMk cId="1043658641" sldId="418"/>
        </pc:sldMkLst>
      </pc:sldChg>
      <pc:sldChg chg="addSp modSp modAnim modNotesTx">
        <pc:chgData name="Seth Petry-Johnson" userId="9311b3db184b81f9" providerId="LiveId" clId="{BD444F2A-B59C-42F0-A285-C3AA51961C5F}" dt="2023-01-09T20:21:28.375" v="9431" actId="1038"/>
        <pc:sldMkLst>
          <pc:docMk/>
          <pc:sldMk cId="926435464" sldId="421"/>
        </pc:sldMkLst>
        <pc:picChg chg="add mod">
          <ac:chgData name="Seth Petry-Johnson" userId="9311b3db184b81f9" providerId="LiveId" clId="{BD444F2A-B59C-42F0-A285-C3AA51961C5F}" dt="2023-01-09T20:21:28.375" v="9431" actId="1038"/>
          <ac:picMkLst>
            <pc:docMk/>
            <pc:sldMk cId="926435464" sldId="421"/>
            <ac:picMk id="5" creationId="{1692262D-2686-88C7-2E65-6CE3221FF80E}"/>
          </ac:picMkLst>
        </pc:picChg>
      </pc:sldChg>
      <pc:sldChg chg="modSp modTransition modAnim modNotesTx">
        <pc:chgData name="Seth Petry-Johnson" userId="9311b3db184b81f9" providerId="LiveId" clId="{BD444F2A-B59C-42F0-A285-C3AA51961C5F}" dt="2023-01-09T20:21:46.024" v="9435" actId="6549"/>
        <pc:sldMkLst>
          <pc:docMk/>
          <pc:sldMk cId="2230909203" sldId="422"/>
        </pc:sldMkLst>
        <pc:picChg chg="mod">
          <ac:chgData name="Seth Petry-Johnson" userId="9311b3db184b81f9" providerId="LiveId" clId="{BD444F2A-B59C-42F0-A285-C3AA51961C5F}" dt="2023-01-09T20:20:58.836" v="9364" actId="1037"/>
          <ac:picMkLst>
            <pc:docMk/>
            <pc:sldMk cId="2230909203" sldId="422"/>
            <ac:picMk id="6" creationId="{73E0DE2D-01E6-F5FF-3961-9EB20280A3BB}"/>
          </ac:picMkLst>
        </pc:picChg>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modNotesTx">
        <pc:chgData name="Seth Petry-Johnson" userId="9311b3db184b81f9" providerId="LiveId" clId="{BD444F2A-B59C-42F0-A285-C3AA51961C5F}" dt="2023-01-09T20:24:52.647" v="9671" actId="6549"/>
        <pc:sldMkLst>
          <pc:docMk/>
          <pc:sldMk cId="2940119779" sldId="429"/>
        </pc:sldMkLst>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20:08:35.094" v="8109" actId="20577"/>
        <pc:sldMkLst>
          <pc:docMk/>
          <pc:sldMk cId="1896466684" sldId="457"/>
        </pc:sldMkLst>
        <pc:spChg chg="add mod ord">
          <ac:chgData name="Seth Petry-Johnson" userId="9311b3db184b81f9" providerId="LiveId" clId="{BD444F2A-B59C-42F0-A285-C3AA51961C5F}" dt="2023-01-09T19:02:42.368" v="7899" actId="13244"/>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ord">
          <ac:chgData name="Seth Petry-Johnson" userId="9311b3db184b81f9" providerId="LiveId" clId="{BD444F2A-B59C-42F0-A285-C3AA51961C5F}" dt="2023-01-09T19:02:42.368" v="7899" actId="13244"/>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ord">
          <ac:chgData name="Seth Petry-Johnson" userId="9311b3db184b81f9" providerId="LiveId" clId="{BD444F2A-B59C-42F0-A285-C3AA51961C5F}" dt="2023-01-09T19:02:42.368" v="7899" actId="13244"/>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add mod ord">
          <ac:chgData name="Seth Petry-Johnson" userId="9311b3db184b81f9" providerId="LiveId" clId="{BD444F2A-B59C-42F0-A285-C3AA51961C5F}" dt="2023-01-09T19:03:01.762" v="7900" actId="1076"/>
          <ac:spMkLst>
            <pc:docMk/>
            <pc:sldMk cId="1896466684" sldId="457"/>
            <ac:spMk id="15" creationId="{EF539756-6E25-897C-94B8-2A97951888EF}"/>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19:03:42.542" v="8029" actId="20577"/>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ord">
          <ac:chgData name="Seth Petry-Johnson" userId="9311b3db184b81f9" providerId="LiveId" clId="{BD444F2A-B59C-42F0-A285-C3AA51961C5F}" dt="2023-01-09T19:02:34.415" v="7898" actId="13244"/>
          <ac:spMkLst>
            <pc:docMk/>
            <pc:sldMk cId="2013319998" sldId="458"/>
            <ac:spMk id="18" creationId="{C2A840C7-CBA2-EC1E-847A-8B7D98977FDD}"/>
          </ac:spMkLst>
        </pc:spChg>
        <pc:spChg chg="add mod ord">
          <ac:chgData name="Seth Petry-Johnson" userId="9311b3db184b81f9" providerId="LiveId" clId="{BD444F2A-B59C-42F0-A285-C3AA51961C5F}" dt="2023-01-09T19:02:34.415" v="7898" actId="13244"/>
          <ac:spMkLst>
            <pc:docMk/>
            <pc:sldMk cId="2013319998" sldId="458"/>
            <ac:spMk id="23" creationId="{338E8285-EE70-0EC8-63B3-5C4B9C46264D}"/>
          </ac:spMkLst>
        </pc:spChg>
        <pc:spChg chg="add mod ord">
          <ac:chgData name="Seth Petry-Johnson" userId="9311b3db184b81f9" providerId="LiveId" clId="{BD444F2A-B59C-42F0-A285-C3AA51961C5F}" dt="2023-01-09T19:02:34.415" v="7898" actId="13244"/>
          <ac:spMkLst>
            <pc:docMk/>
            <pc:sldMk cId="2013319998" sldId="458"/>
            <ac:spMk id="24" creationId="{4D4EF8D3-E7B0-8DF6-8C1B-4A8E28C76798}"/>
          </ac:spMkLst>
        </pc:spChg>
        <pc:spChg chg="add mod ord">
          <ac:chgData name="Seth Petry-Johnson" userId="9311b3db184b81f9" providerId="LiveId" clId="{BD444F2A-B59C-42F0-A285-C3AA51961C5F}" dt="2023-01-09T19:02:34.415" v="7898" actId="13244"/>
          <ac:spMkLst>
            <pc:docMk/>
            <pc:sldMk cId="2013319998" sldId="458"/>
            <ac:spMk id="25" creationId="{8AEE236E-2746-A98C-C370-9B4ECAB9620C}"/>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9T20:09:23.720" v="8119" actId="20577"/>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9T20:03:10.528" v="8090" actId="5793"/>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sldChg chg="add modTransition modAnim modNotesTx">
        <pc:chgData name="Seth Petry-Johnson" userId="9311b3db184b81f9" providerId="LiveId" clId="{BD444F2A-B59C-42F0-A285-C3AA51961C5F}" dt="2023-01-09T20:21:07.178" v="9367"/>
        <pc:sldMkLst>
          <pc:docMk/>
          <pc:sldMk cId="561894863" sldId="468"/>
        </pc:sldMkLst>
      </pc:sldChg>
    </pc:docChg>
  </pc:docChgLst>
  <pc:docChgLst>
    <pc:chgData name="Seth Petry-Johnson" userId="9311b3db184b81f9" providerId="LiveId" clId="{8F13C6EB-613A-4016-BB59-C08AB9E8E130}"/>
    <pc:docChg chg="undo custSel addSld modSld">
      <pc:chgData name="Seth Petry-Johnson" userId="9311b3db184b81f9" providerId="LiveId" clId="{8F13C6EB-613A-4016-BB59-C08AB9E8E130}" dt="2023-01-10T20:01:21.528" v="295" actId="1076"/>
      <pc:docMkLst>
        <pc:docMk/>
      </pc:docMkLst>
      <pc:sldChg chg="addSp modSp mod modNotesTx">
        <pc:chgData name="Seth Petry-Johnson" userId="9311b3db184b81f9" providerId="LiveId" clId="{8F13C6EB-613A-4016-BB59-C08AB9E8E130}" dt="2023-01-10T20:01:21.528" v="295" actId="1076"/>
        <pc:sldMkLst>
          <pc:docMk/>
          <pc:sldMk cId="2075525433" sldId="256"/>
        </pc:sldMkLst>
        <pc:spChg chg="add mod">
          <ac:chgData name="Seth Petry-Johnson" userId="9311b3db184b81f9" providerId="LiveId" clId="{8F13C6EB-613A-4016-BB59-C08AB9E8E130}" dt="2023-01-10T18:54:30.890" v="254" actId="1076"/>
          <ac:spMkLst>
            <pc:docMk/>
            <pc:sldMk cId="2075525433" sldId="256"/>
            <ac:spMk id="3" creationId="{4D072F55-3007-93FE-E7D2-ED0B51FC44E8}"/>
          </ac:spMkLst>
        </pc:spChg>
        <pc:spChg chg="add mod">
          <ac:chgData name="Seth Petry-Johnson" userId="9311b3db184b81f9" providerId="LiveId" clId="{8F13C6EB-613A-4016-BB59-C08AB9E8E130}" dt="2023-01-10T20:01:21.528" v="295" actId="1076"/>
          <ac:spMkLst>
            <pc:docMk/>
            <pc:sldMk cId="2075525433" sldId="256"/>
            <ac:spMk id="4" creationId="{A950AA06-49DB-9CF5-D83F-3DCF77B3FFE3}"/>
          </ac:spMkLst>
        </pc:spChg>
        <pc:spChg chg="add mod">
          <ac:chgData name="Seth Petry-Johnson" userId="9311b3db184b81f9" providerId="LiveId" clId="{8F13C6EB-613A-4016-BB59-C08AB9E8E130}" dt="2023-01-10T18:54:54.487" v="263" actId="1036"/>
          <ac:spMkLst>
            <pc:docMk/>
            <pc:sldMk cId="2075525433" sldId="256"/>
            <ac:spMk id="9" creationId="{916D2B5A-88C8-B6DA-4E80-BF11EBDB2924}"/>
          </ac:spMkLst>
        </pc:spChg>
        <pc:spChg chg="add mod">
          <ac:chgData name="Seth Petry-Johnson" userId="9311b3db184b81f9" providerId="LiveId" clId="{8F13C6EB-613A-4016-BB59-C08AB9E8E130}" dt="2023-01-10T18:54:54.487" v="263" actId="1036"/>
          <ac:spMkLst>
            <pc:docMk/>
            <pc:sldMk cId="2075525433" sldId="256"/>
            <ac:spMk id="12" creationId="{7ADFB722-8152-3EE2-0B2E-D9F1CA8DF344}"/>
          </ac:spMkLst>
        </pc:spChg>
        <pc:spChg chg="add mod">
          <ac:chgData name="Seth Petry-Johnson" userId="9311b3db184b81f9" providerId="LiveId" clId="{8F13C6EB-613A-4016-BB59-C08AB9E8E130}" dt="2023-01-10T18:54:07.743" v="250" actId="1038"/>
          <ac:spMkLst>
            <pc:docMk/>
            <pc:sldMk cId="2075525433" sldId="256"/>
            <ac:spMk id="13" creationId="{F17577C5-3570-0972-C1DE-D1EEAFFE01D6}"/>
          </ac:spMkLst>
        </pc:spChg>
        <pc:spChg chg="add mod">
          <ac:chgData name="Seth Petry-Johnson" userId="9311b3db184b81f9" providerId="LiveId" clId="{8F13C6EB-613A-4016-BB59-C08AB9E8E130}" dt="2023-01-10T18:54:16.988" v="251" actId="14100"/>
          <ac:spMkLst>
            <pc:docMk/>
            <pc:sldMk cId="2075525433" sldId="256"/>
            <ac:spMk id="14" creationId="{E099C1D5-8C97-B25C-B9BB-1003E8B4BD16}"/>
          </ac:spMkLst>
        </pc:spChg>
      </pc:sldChg>
      <pc:sldChg chg="modSp mod">
        <pc:chgData name="Seth Petry-Johnson" userId="9311b3db184b81f9" providerId="LiveId" clId="{8F13C6EB-613A-4016-BB59-C08AB9E8E130}" dt="2023-01-09T20:35:55.313" v="2" actId="20577"/>
        <pc:sldMkLst>
          <pc:docMk/>
          <pc:sldMk cId="2356256740" sldId="395"/>
        </pc:sldMkLst>
        <pc:spChg chg="mod">
          <ac:chgData name="Seth Petry-Johnson" userId="9311b3db184b81f9" providerId="LiveId" clId="{8F13C6EB-613A-4016-BB59-C08AB9E8E130}" dt="2023-01-09T20:35:55.313" v="2" actId="20577"/>
          <ac:spMkLst>
            <pc:docMk/>
            <pc:sldMk cId="2356256740" sldId="395"/>
            <ac:spMk id="2" creationId="{AA198062-6023-3E04-55A6-D6FD36EC712D}"/>
          </ac:spMkLst>
        </pc:spChg>
      </pc:sldChg>
      <pc:sldChg chg="modSp mod">
        <pc:chgData name="Seth Petry-Johnson" userId="9311b3db184b81f9" providerId="LiveId" clId="{8F13C6EB-613A-4016-BB59-C08AB9E8E130}" dt="2023-01-09T20:41:21.523" v="11" actId="255"/>
        <pc:sldMkLst>
          <pc:docMk/>
          <pc:sldMk cId="2263108884" sldId="438"/>
        </pc:sldMkLst>
        <pc:spChg chg="mod">
          <ac:chgData name="Seth Petry-Johnson" userId="9311b3db184b81f9" providerId="LiveId" clId="{8F13C6EB-613A-4016-BB59-C08AB9E8E130}" dt="2023-01-09T20:41:21.523" v="11" actId="255"/>
          <ac:spMkLst>
            <pc:docMk/>
            <pc:sldMk cId="2263108884" sldId="438"/>
            <ac:spMk id="37" creationId="{70E42E45-B675-441C-C87F-E560CCC8BFC6}"/>
          </ac:spMkLst>
        </pc:spChg>
      </pc:sldChg>
      <pc:sldChg chg="modSp mod">
        <pc:chgData name="Seth Petry-Johnson" userId="9311b3db184b81f9" providerId="LiveId" clId="{8F13C6EB-613A-4016-BB59-C08AB9E8E130}" dt="2023-01-09T20:41:07.750" v="10" actId="255"/>
        <pc:sldMkLst>
          <pc:docMk/>
          <pc:sldMk cId="623483650" sldId="453"/>
        </pc:sldMkLst>
        <pc:spChg chg="mod">
          <ac:chgData name="Seth Petry-Johnson" userId="9311b3db184b81f9" providerId="LiveId" clId="{8F13C6EB-613A-4016-BB59-C08AB9E8E130}" dt="2023-01-09T20:41:07.750" v="10" actId="255"/>
          <ac:spMkLst>
            <pc:docMk/>
            <pc:sldMk cId="623483650" sldId="453"/>
            <ac:spMk id="42" creationId="{59692EA6-84C0-E98D-8A12-30CF0F903389}"/>
          </ac:spMkLst>
        </pc:spChg>
      </pc:sldChg>
      <pc:sldChg chg="modSp mod">
        <pc:chgData name="Seth Petry-Johnson" userId="9311b3db184b81f9" providerId="LiveId" clId="{8F13C6EB-613A-4016-BB59-C08AB9E8E130}" dt="2023-01-09T20:41:31.113" v="12" actId="255"/>
        <pc:sldMkLst>
          <pc:docMk/>
          <pc:sldMk cId="1763470879" sldId="454"/>
        </pc:sldMkLst>
        <pc:spChg chg="mod">
          <ac:chgData name="Seth Petry-Johnson" userId="9311b3db184b81f9" providerId="LiveId" clId="{8F13C6EB-613A-4016-BB59-C08AB9E8E130}" dt="2023-01-09T20:41:31.113" v="12" actId="255"/>
          <ac:spMkLst>
            <pc:docMk/>
            <pc:sldMk cId="1763470879" sldId="454"/>
            <ac:spMk id="42" creationId="{59692EA6-84C0-E98D-8A12-30CF0F903389}"/>
          </ac:spMkLst>
        </pc:spChg>
      </pc:sldChg>
      <pc:sldChg chg="modSp mod">
        <pc:chgData name="Seth Petry-Johnson" userId="9311b3db184b81f9" providerId="LiveId" clId="{8F13C6EB-613A-4016-BB59-C08AB9E8E130}" dt="2023-01-09T20:42:12.048" v="13" actId="255"/>
        <pc:sldMkLst>
          <pc:docMk/>
          <pc:sldMk cId="3727941531" sldId="456"/>
        </pc:sldMkLst>
        <pc:spChg chg="mod">
          <ac:chgData name="Seth Petry-Johnson" userId="9311b3db184b81f9" providerId="LiveId" clId="{8F13C6EB-613A-4016-BB59-C08AB9E8E130}" dt="2023-01-09T20:42:12.048" v="13" actId="255"/>
          <ac:spMkLst>
            <pc:docMk/>
            <pc:sldMk cId="3727941531" sldId="456"/>
            <ac:spMk id="42" creationId="{59692EA6-84C0-E98D-8A12-30CF0F903389}"/>
          </ac:spMkLst>
        </pc:spChg>
      </pc:sldChg>
      <pc:sldChg chg="modTransition modAnim">
        <pc:chgData name="Seth Petry-Johnson" userId="9311b3db184b81f9" providerId="LiveId" clId="{8F13C6EB-613A-4016-BB59-C08AB9E8E130}" dt="2023-01-09T20:39:13.028" v="9"/>
        <pc:sldMkLst>
          <pc:docMk/>
          <pc:sldMk cId="1427515937" sldId="462"/>
        </pc:sldMkLst>
      </pc:sldChg>
      <pc:sldChg chg="add modTransition">
        <pc:chgData name="Seth Petry-Johnson" userId="9311b3db184b81f9" providerId="LiveId" clId="{8F13C6EB-613A-4016-BB59-C08AB9E8E130}" dt="2023-01-10T18:58:30.049" v="265"/>
        <pc:sldMkLst>
          <pc:docMk/>
          <pc:sldMk cId="399914798" sldId="469"/>
        </pc:sldMkLst>
      </pc:sldChg>
      <pc:sldChg chg="addSp modSp add mod modAnim">
        <pc:chgData name="Seth Petry-Johnson" userId="9311b3db184b81f9" providerId="LiveId" clId="{8F13C6EB-613A-4016-BB59-C08AB9E8E130}" dt="2023-01-10T19:00:33.339" v="294" actId="14100"/>
        <pc:sldMkLst>
          <pc:docMk/>
          <pc:sldMk cId="2237003946" sldId="470"/>
        </pc:sldMkLst>
        <pc:spChg chg="add mod">
          <ac:chgData name="Seth Petry-Johnson" userId="9311b3db184b81f9" providerId="LiveId" clId="{8F13C6EB-613A-4016-BB59-C08AB9E8E130}" dt="2023-01-10T19:00:33.339" v="294" actId="14100"/>
          <ac:spMkLst>
            <pc:docMk/>
            <pc:sldMk cId="2237003946" sldId="470"/>
            <ac:spMk id="26" creationId="{95D95C55-6E9F-D92E-5CF4-32C734A6A74A}"/>
          </ac:spMkLst>
        </pc:spChg>
        <pc:spChg chg="add mod">
          <ac:chgData name="Seth Petry-Johnson" userId="9311b3db184b81f9" providerId="LiveId" clId="{8F13C6EB-613A-4016-BB59-C08AB9E8E130}" dt="2023-01-10T18:59:59.355" v="292" actId="20577"/>
          <ac:spMkLst>
            <pc:docMk/>
            <pc:sldMk cId="2237003946" sldId="470"/>
            <ac:spMk id="27" creationId="{CA020021-20A9-960E-BF4A-2E681BFC4F09}"/>
          </ac:spMkLst>
        </pc:spChg>
        <pc:spChg chg="add mod">
          <ac:chgData name="Seth Petry-Johnson" userId="9311b3db184b81f9" providerId="LiveId" clId="{8F13C6EB-613A-4016-BB59-C08AB9E8E130}" dt="2023-01-10T18:59:30.255" v="290" actId="1036"/>
          <ac:spMkLst>
            <pc:docMk/>
            <pc:sldMk cId="2237003946" sldId="470"/>
            <ac:spMk id="28" creationId="{9AF27A86-8254-9823-E532-86DC0FEF24B8}"/>
          </ac:spMkLst>
        </pc:spChg>
        <pc:spChg chg="add mod">
          <ac:chgData name="Seth Petry-Johnson" userId="9311b3db184b81f9" providerId="LiveId" clId="{8F13C6EB-613A-4016-BB59-C08AB9E8E130}" dt="2023-01-10T18:59:30.255" v="290" actId="1036"/>
          <ac:spMkLst>
            <pc:docMk/>
            <pc:sldMk cId="2237003946" sldId="470"/>
            <ac:spMk id="29" creationId="{5FFBF0F3-CA45-FD02-F920-5538B0498BE3}"/>
          </ac:spMkLst>
        </pc:spChg>
        <pc:spChg chg="add mod">
          <ac:chgData name="Seth Petry-Johnson" userId="9311b3db184b81f9" providerId="LiveId" clId="{8F13C6EB-613A-4016-BB59-C08AB9E8E130}" dt="2023-01-10T18:59:30.255" v="290" actId="1036"/>
          <ac:spMkLst>
            <pc:docMk/>
            <pc:sldMk cId="2237003946" sldId="470"/>
            <ac:spMk id="30" creationId="{64D11276-523E-E1B4-EBF9-5FC58516C68B}"/>
          </ac:spMkLst>
        </pc:spChg>
        <pc:spChg chg="add mod">
          <ac:chgData name="Seth Petry-Johnson" userId="9311b3db184b81f9" providerId="LiveId" clId="{8F13C6EB-613A-4016-BB59-C08AB9E8E130}" dt="2023-01-10T18:59:30.255" v="290" actId="1036"/>
          <ac:spMkLst>
            <pc:docMk/>
            <pc:sldMk cId="2237003946" sldId="470"/>
            <ac:spMk id="31" creationId="{3F1F1253-5792-73C8-B94E-2C96FBD29DA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114</a:t>
            </a:fld>
            <a:endParaRPr lang="en-US"/>
          </a:p>
        </p:txBody>
      </p:sp>
    </p:spTree>
    <p:extLst>
      <p:ext uri="{BB962C8B-B14F-4D97-AF65-F5344CB8AC3E}">
        <p14:creationId xmlns:p14="http://schemas.microsoft.com/office/powerpoint/2010/main" val="34164723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115</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116</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2.6 times more likely to seek a new job.</a:t>
            </a:r>
          </a:p>
          <a:p>
            <a:endParaRPr lang="en-US" b="1" dirty="0"/>
          </a:p>
          <a:p>
            <a:r>
              <a:rPr lang="en-US" b="0" dirty="0"/>
              <a:t>On average, replacing a full-time employee can cost of $15,000, so burnout-driven turnover can definitely affect your bottom line.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056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You are dissatisfied or ineffective at work</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stomach aches, and physical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 stages rapidly, others will stay in one stage for years, and other people will move back and forth between stages. They’ll start out with enthusiasm, they’ll burn up their energy and develop chronic symptoms, then they’ll create coping strategies that help them recover and move back to an earlier stage before the cycle repeats.</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the Areas of </a:t>
            </a:r>
            <a:r>
              <a:rPr lang="en-US" dirty="0" err="1"/>
              <a:t>Worklife</a:t>
            </a:r>
            <a:r>
              <a:rPr lang="en-US" dirty="0"/>
              <a:t> Survey, which is a companion survey to the MBI. </a:t>
            </a:r>
          </a:p>
          <a:p>
            <a:endParaRPr lang="en-US" dirty="0"/>
          </a:p>
          <a:p>
            <a:r>
              <a:rPr lang="en-US" dirty="0"/>
              <a:t>Whereas the MBI measures burnout itself, the AWS </a:t>
            </a:r>
            <a:r>
              <a:rPr lang="en-US" i="0" dirty="0"/>
              <a:t>measures the </a:t>
            </a:r>
            <a:r>
              <a:rPr lang="en-US" b="1" i="0" dirty="0"/>
              <a:t>degree of fit</a:t>
            </a:r>
            <a:r>
              <a:rPr lang="en-US" i="0" dirty="0"/>
              <a:t>, or the </a:t>
            </a:r>
            <a:r>
              <a:rPr lang="en-US" b="1" i="0" dirty="0"/>
              <a:t>degree of mismatch</a:t>
            </a:r>
            <a:r>
              <a:rPr lang="en-US" i="0" dirty="0"/>
              <a:t>, that you feel with 6 aspects of your organization: Workload, Control over how you do your job, Rewards and recognition, Community or the organization’s social environment, Fairness, and Values. </a:t>
            </a:r>
          </a:p>
          <a:p>
            <a:endParaRPr lang="en-US" i="0" dirty="0"/>
          </a:p>
          <a:p>
            <a:r>
              <a:rPr lang="en-US" i="0" dirty="0"/>
              <a:t>Mismatches in these areas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instance, if you feel your workload is not manageable, and you don’t have time to develop professionally, that’s an obvious problem.</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313807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Reward measures how well you feel your organization provides social and financial recognition for your contributions. Feeling underpaid or undervalued is another common factor that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136487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It’s also important that you share a values system with your organization; if your organization cares only about the bottom line, and you care deeply about helping people, you’re obviously going to have a hard time staying engaged with that organization.</a:t>
            </a:r>
          </a:p>
          <a:p>
            <a:endParaRPr lang="en-US" i="0" dirty="0"/>
          </a:p>
          <a:p>
            <a:r>
              <a:rPr lang="en-US" i="0" dirty="0"/>
              <a:t>I don’t have enough time to go into the AWS in detail, but it’s a very similar survey and can provide even more detailed information about your staff if you choose to roll it out.</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454068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237266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
        <p:nvSpPr>
          <p:cNvPr id="3" name="Rectangle: Rounded Corners 2">
            <a:extLst>
              <a:ext uri="{FF2B5EF4-FFF2-40B4-BE49-F238E27FC236}">
                <a16:creationId xmlns:a16="http://schemas.microsoft.com/office/drawing/2014/main" id="{4D072F55-3007-93FE-E7D2-ED0B51FC44E8}"/>
              </a:ext>
            </a:extLst>
          </p:cNvPr>
          <p:cNvSpPr/>
          <p:nvPr/>
        </p:nvSpPr>
        <p:spPr>
          <a:xfrm>
            <a:off x="184106" y="5328054"/>
            <a:ext cx="11838105"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50AA06-49DB-9CF5-D83F-3DCF77B3FFE3}"/>
              </a:ext>
            </a:extLst>
          </p:cNvPr>
          <p:cNvSpPr txBox="1"/>
          <p:nvPr/>
        </p:nvSpPr>
        <p:spPr>
          <a:xfrm flipH="1">
            <a:off x="184105" y="5213615"/>
            <a:ext cx="4809663" cy="1446550"/>
          </a:xfrm>
          <a:prstGeom prst="rect">
            <a:avLst/>
          </a:prstGeom>
          <a:noFill/>
        </p:spPr>
        <p:txBody>
          <a:bodyPr wrap="square" rtlCol="0">
            <a:spAutoFit/>
          </a:bodyPr>
          <a:lstStyle/>
          <a:p>
            <a:pPr algn="ctr"/>
            <a:r>
              <a:rPr lang="en-US" sz="4400" dirty="0" err="1">
                <a:solidFill>
                  <a:srgbClr val="FFFFFF"/>
                </a:solidFill>
                <a:latin typeface="Roboto Black" panose="02000000000000000000" pitchFamily="2" charset="0"/>
                <a:ea typeface="Roboto Black" panose="02000000000000000000" pitchFamily="2" charset="0"/>
              </a:rPr>
              <a:t>Psst</a:t>
            </a:r>
            <a:r>
              <a:rPr lang="en-US" sz="4400" dirty="0">
                <a:solidFill>
                  <a:srgbClr val="FFFFFF"/>
                </a:solidFill>
                <a:latin typeface="Roboto Black" panose="02000000000000000000" pitchFamily="2" charset="0"/>
                <a:ea typeface="Roboto Black" panose="02000000000000000000" pitchFamily="2" charset="0"/>
              </a:rPr>
              <a:t>…. </a:t>
            </a:r>
            <a:br>
              <a:rPr lang="en-US" sz="4400" dirty="0">
                <a:solidFill>
                  <a:srgbClr val="FFFFFF"/>
                </a:solidFill>
                <a:latin typeface="Roboto Black" panose="02000000000000000000" pitchFamily="2" charset="0"/>
                <a:ea typeface="Roboto Black" panose="02000000000000000000" pitchFamily="2" charset="0"/>
              </a:rPr>
            </a:br>
            <a:r>
              <a:rPr lang="en-US" sz="4400" dirty="0">
                <a:solidFill>
                  <a:srgbClr val="FFFFFF"/>
                </a:solidFill>
                <a:latin typeface="Roboto Black" panose="02000000000000000000" pitchFamily="2" charset="0"/>
                <a:ea typeface="Roboto Black" panose="02000000000000000000" pitchFamily="2" charset="0"/>
              </a:rPr>
              <a:t>I’m hiring!</a:t>
            </a:r>
          </a:p>
        </p:txBody>
      </p:sp>
      <p:sp>
        <p:nvSpPr>
          <p:cNvPr id="9" name="TextBox 8">
            <a:extLst>
              <a:ext uri="{FF2B5EF4-FFF2-40B4-BE49-F238E27FC236}">
                <a16:creationId xmlns:a16="http://schemas.microsoft.com/office/drawing/2014/main" id="{916D2B5A-88C8-B6DA-4E80-BF11EBDB2924}"/>
              </a:ext>
            </a:extLst>
          </p:cNvPr>
          <p:cNvSpPr txBox="1"/>
          <p:nvPr/>
        </p:nvSpPr>
        <p:spPr>
          <a:xfrm flipH="1">
            <a:off x="5342161" y="537180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7ADFB722-8152-3EE2-0B2E-D9F1CA8DF344}"/>
              </a:ext>
            </a:extLst>
          </p:cNvPr>
          <p:cNvSpPr txBox="1"/>
          <p:nvPr/>
        </p:nvSpPr>
        <p:spPr>
          <a:xfrm flipH="1">
            <a:off x="7241449" y="540011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F17577C5-3570-0972-C1DE-D1EEAFFE01D6}"/>
              </a:ext>
            </a:extLst>
          </p:cNvPr>
          <p:cNvSpPr txBox="1"/>
          <p:nvPr/>
        </p:nvSpPr>
        <p:spPr>
          <a:xfrm flipH="1">
            <a:off x="4653107" y="593689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E099C1D5-8C97-B25C-B9BB-1003E8B4BD16}"/>
              </a:ext>
            </a:extLst>
          </p:cNvPr>
          <p:cNvSpPr txBox="1"/>
          <p:nvPr/>
        </p:nvSpPr>
        <p:spPr>
          <a:xfrm flipH="1">
            <a:off x="7241449" y="596519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
        <p:nvSpPr>
          <p:cNvPr id="26" name="Rectangle: Rounded Corners 25">
            <a:extLst>
              <a:ext uri="{FF2B5EF4-FFF2-40B4-BE49-F238E27FC236}">
                <a16:creationId xmlns:a16="http://schemas.microsoft.com/office/drawing/2014/main" id="{95D95C55-6E9F-D92E-5CF4-32C734A6A74A}"/>
              </a:ext>
            </a:extLst>
          </p:cNvPr>
          <p:cNvSpPr/>
          <p:nvPr/>
        </p:nvSpPr>
        <p:spPr>
          <a:xfrm>
            <a:off x="23826" y="5630394"/>
            <a:ext cx="12166319"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020021-20A9-960E-BF4A-2E681BFC4F09}"/>
              </a:ext>
            </a:extLst>
          </p:cNvPr>
          <p:cNvSpPr txBox="1"/>
          <p:nvPr/>
        </p:nvSpPr>
        <p:spPr>
          <a:xfrm flipH="1">
            <a:off x="191360" y="5515955"/>
            <a:ext cx="4809663" cy="769441"/>
          </a:xfrm>
          <a:prstGeom prst="rect">
            <a:avLst/>
          </a:prstGeom>
          <a:noFill/>
        </p:spPr>
        <p:txBody>
          <a:bodyPr wrap="square" rtlCol="0">
            <a:spAutoFit/>
          </a:bodyPr>
          <a:lstStyle/>
          <a:p>
            <a:pPr algn="ctr"/>
            <a:r>
              <a:rPr lang="en-US" sz="4400" dirty="0">
                <a:solidFill>
                  <a:srgbClr val="FFFFFF"/>
                </a:solidFill>
                <a:latin typeface="Roboto Black" panose="02000000000000000000" pitchFamily="2" charset="0"/>
                <a:ea typeface="Roboto Black" panose="02000000000000000000" pitchFamily="2" charset="0"/>
              </a:rPr>
              <a:t> I’m hiring!</a:t>
            </a:r>
          </a:p>
        </p:txBody>
      </p:sp>
      <p:sp>
        <p:nvSpPr>
          <p:cNvPr id="28" name="TextBox 27">
            <a:extLst>
              <a:ext uri="{FF2B5EF4-FFF2-40B4-BE49-F238E27FC236}">
                <a16:creationId xmlns:a16="http://schemas.microsoft.com/office/drawing/2014/main" id="{9AF27A86-8254-9823-E532-86DC0FEF24B8}"/>
              </a:ext>
            </a:extLst>
          </p:cNvPr>
          <p:cNvSpPr txBox="1"/>
          <p:nvPr/>
        </p:nvSpPr>
        <p:spPr>
          <a:xfrm flipH="1">
            <a:off x="5342161" y="567414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5FFBF0F3-CA45-FD02-F920-5538B0498BE3}"/>
              </a:ext>
            </a:extLst>
          </p:cNvPr>
          <p:cNvSpPr txBox="1"/>
          <p:nvPr/>
        </p:nvSpPr>
        <p:spPr>
          <a:xfrm flipH="1">
            <a:off x="7241449" y="570245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64D11276-523E-E1B4-EBF9-5FC58516C68B}"/>
              </a:ext>
            </a:extLst>
          </p:cNvPr>
          <p:cNvSpPr txBox="1"/>
          <p:nvPr/>
        </p:nvSpPr>
        <p:spPr>
          <a:xfrm flipH="1">
            <a:off x="4653107" y="623923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3F1F1253-5792-73C8-B94E-2C96FBD29DAF}"/>
              </a:ext>
            </a:extLst>
          </p:cNvPr>
          <p:cNvSpPr txBox="1"/>
          <p:nvPr/>
        </p:nvSpPr>
        <p:spPr>
          <a:xfrm flipH="1">
            <a:off x="7241449" y="626753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7003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99914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it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124209"/>
            <a:ext cx="1071211" cy="383471"/>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do not have time to do the work that must be done”</a:t>
            </a:r>
          </a:p>
        </p:txBody>
      </p:sp>
      <p:cxnSp>
        <p:nvCxnSpPr>
          <p:cNvPr id="4" name="Line 1">
            <a:extLst>
              <a:ext uri="{FF2B5EF4-FFF2-40B4-BE49-F238E27FC236}">
                <a16:creationId xmlns:a16="http://schemas.microsoft.com/office/drawing/2014/main" id="{AE4AC7DD-67E0-0C38-D733-B21EB9097DD5}"/>
              </a:ext>
            </a:extLst>
          </p:cNvPr>
          <p:cNvCxnSpPr>
            <a:cxnSpLocks/>
            <a:endCxn id="3" idx="1"/>
          </p:cNvCxnSpPr>
          <p:nvPr/>
        </p:nvCxnSpPr>
        <p:spPr>
          <a:xfrm>
            <a:off x="4772354" y="3507680"/>
            <a:ext cx="1268113" cy="227908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51593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788618"/>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receive recognition from others for my work”</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3970403"/>
            <a:ext cx="1268113" cy="181635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2084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4833647"/>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“My values and the organization’s values are alike”</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5015432"/>
            <a:ext cx="1268113" cy="77132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76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23150</TotalTime>
  <Words>13674</Words>
  <Application>Microsoft Office PowerPoint</Application>
  <PresentationFormat>Widescreen</PresentationFormat>
  <Paragraphs>1686</Paragraphs>
  <Slides>116</Slides>
  <Notes>116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2023-01-10T20:01:32Z</dcterms:modified>
</cp:coreProperties>
</file>